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0277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9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7414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77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72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7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1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7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9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7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8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9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D672-20AB-4EFF-9DD5-59F07835951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F8E219-845B-44AC-B42B-440A9218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Prienų  krašto lankytinų objektų </a:t>
            </a:r>
            <a:r>
              <a:rPr lang="lt-LT" dirty="0" smtClean="0"/>
              <a:t>sąraš</a:t>
            </a:r>
            <a:r>
              <a:rPr lang="en-US" dirty="0" smtClean="0"/>
              <a:t>as</a:t>
            </a:r>
            <a:r>
              <a:rPr lang="lt-LT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Lauryna </a:t>
            </a:r>
            <a:r>
              <a:rPr lang="en-US" dirty="0" err="1" smtClean="0"/>
              <a:t>Jankauskaitė</a:t>
            </a:r>
            <a:r>
              <a:rPr lang="en-US" dirty="0" smtClean="0"/>
              <a:t> 8a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Prienų  krašto </a:t>
            </a:r>
            <a:r>
              <a:rPr lang="lt-LT" dirty="0" smtClean="0"/>
              <a:t>lankytin</a:t>
            </a:r>
            <a:r>
              <a:rPr lang="en-US" dirty="0" err="1" smtClean="0"/>
              <a:t>i</a:t>
            </a:r>
            <a:r>
              <a:rPr lang="lt-LT" dirty="0" smtClean="0"/>
              <a:t> objekt</a:t>
            </a:r>
            <a:r>
              <a:rPr lang="en-US" dirty="0" err="1" smtClean="0"/>
              <a:t>ai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Prienų</a:t>
            </a:r>
            <a:r>
              <a:rPr lang="en-US" dirty="0" smtClean="0"/>
              <a:t> </a:t>
            </a:r>
            <a:r>
              <a:rPr lang="en-US" dirty="0" err="1" smtClean="0"/>
              <a:t>Kristaus</a:t>
            </a:r>
            <a:r>
              <a:rPr lang="en-US" dirty="0" smtClean="0"/>
              <a:t> </a:t>
            </a:r>
            <a:r>
              <a:rPr lang="en-US" dirty="0" err="1" smtClean="0"/>
              <a:t>apsireiškimo</a:t>
            </a:r>
            <a:r>
              <a:rPr lang="en-US" dirty="0" smtClean="0"/>
              <a:t> </a:t>
            </a:r>
            <a:r>
              <a:rPr lang="en-US" dirty="0" err="1" smtClean="0"/>
              <a:t>bažnyčia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Prienų</a:t>
            </a:r>
            <a:r>
              <a:rPr lang="en-US" dirty="0" smtClean="0"/>
              <a:t> </a:t>
            </a:r>
            <a:r>
              <a:rPr lang="en-US" dirty="0" err="1" smtClean="0"/>
              <a:t>krašto</a:t>
            </a:r>
            <a:r>
              <a:rPr lang="en-US" dirty="0" smtClean="0"/>
              <a:t> </a:t>
            </a:r>
            <a:r>
              <a:rPr lang="en-US" dirty="0" err="1" smtClean="0"/>
              <a:t>muziejus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Didžiojo</a:t>
            </a:r>
            <a:r>
              <a:rPr lang="en-US" dirty="0" smtClean="0"/>
              <a:t> </a:t>
            </a:r>
            <a:r>
              <a:rPr lang="en-US" dirty="0" err="1" smtClean="0"/>
              <a:t>Lietuvos</a:t>
            </a:r>
            <a:r>
              <a:rPr lang="en-US" dirty="0" smtClean="0"/>
              <a:t> </a:t>
            </a:r>
            <a:r>
              <a:rPr lang="en-US" dirty="0" err="1" smtClean="0"/>
              <a:t>kunigaikščio</a:t>
            </a:r>
            <a:r>
              <a:rPr lang="en-US" dirty="0" smtClean="0"/>
              <a:t> </a:t>
            </a:r>
            <a:r>
              <a:rPr lang="en-US" dirty="0" err="1" smtClean="0"/>
              <a:t>Kęstučio</a:t>
            </a:r>
            <a:r>
              <a:rPr lang="en-US" dirty="0" smtClean="0"/>
              <a:t> </a:t>
            </a:r>
            <a:r>
              <a:rPr lang="en-US" dirty="0" err="1" smtClean="0"/>
              <a:t>paminklas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Pociūnų</a:t>
            </a:r>
            <a:r>
              <a:rPr lang="en-US" dirty="0" smtClean="0"/>
              <a:t> </a:t>
            </a:r>
            <a:r>
              <a:rPr lang="en-US" dirty="0" err="1" smtClean="0"/>
              <a:t>aerodromas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Balbieriškio</a:t>
            </a:r>
            <a:r>
              <a:rPr lang="en-US" dirty="0" smtClean="0"/>
              <a:t> </a:t>
            </a:r>
            <a:r>
              <a:rPr lang="en-US" dirty="0" err="1" smtClean="0"/>
              <a:t>atodanga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Revuonos</a:t>
            </a:r>
            <a:r>
              <a:rPr lang="en-US" dirty="0" smtClean="0"/>
              <a:t> parkas;</a:t>
            </a:r>
          </a:p>
          <a:p>
            <a:r>
              <a:rPr lang="en-US" dirty="0" err="1" smtClean="0"/>
              <a:t>Šilavoto</a:t>
            </a:r>
            <a:r>
              <a:rPr lang="en-US" dirty="0" smtClean="0"/>
              <a:t> </a:t>
            </a:r>
            <a:r>
              <a:rPr lang="en-US" dirty="0" err="1" smtClean="0"/>
              <a:t>Davatkynas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Birštono</a:t>
            </a:r>
            <a:r>
              <a:rPr lang="en-US" dirty="0" smtClean="0"/>
              <a:t> </a:t>
            </a:r>
            <a:r>
              <a:rPr lang="en-US" dirty="0" err="1" smtClean="0"/>
              <a:t>apžvalgos</a:t>
            </a:r>
            <a:r>
              <a:rPr lang="en-US" dirty="0" smtClean="0"/>
              <a:t> </a:t>
            </a:r>
            <a:r>
              <a:rPr lang="en-US" dirty="0" err="1" smtClean="0"/>
              <a:t>bokštas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55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Prienų</a:t>
            </a:r>
            <a:r>
              <a:rPr lang="en-US" dirty="0"/>
              <a:t> </a:t>
            </a:r>
            <a:r>
              <a:rPr lang="en-US" dirty="0" err="1"/>
              <a:t>Kristaus</a:t>
            </a:r>
            <a:r>
              <a:rPr lang="en-US" dirty="0"/>
              <a:t> </a:t>
            </a:r>
            <a:r>
              <a:rPr lang="en-US" dirty="0" err="1"/>
              <a:t>apsireiškimo</a:t>
            </a:r>
            <a:r>
              <a:rPr lang="en-US" dirty="0"/>
              <a:t> </a:t>
            </a:r>
            <a:r>
              <a:rPr lang="en-US" dirty="0" err="1"/>
              <a:t>bažnyčia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556" y="1727200"/>
            <a:ext cx="4184035" cy="4223850"/>
          </a:xfrm>
        </p:spPr>
        <p:txBody>
          <a:bodyPr/>
          <a:lstStyle/>
          <a:p>
            <a:r>
              <a:rPr lang="lt-LT" dirty="0"/>
              <a:t>Pirmoji medinė bažnyčia Prienuose pastatyta 1609 m. 1655 m. per karą ji sudegė. 1674 m. pastatyta antroji bažnyčia, o 1750 m. iš pušies rastų suręsta dabartinė.</a:t>
            </a:r>
            <a:endParaRPr lang="en-US" dirty="0" smtClean="0"/>
          </a:p>
          <a:p>
            <a:r>
              <a:rPr lang="lt-LT" dirty="0" smtClean="0"/>
              <a:t>Bažnyčią </a:t>
            </a:r>
            <a:r>
              <a:rPr lang="lt-LT" dirty="0"/>
              <a:t>supa netaisyklingos formos šventorius, kurio rytinėje dalyje yra mūrinė koplyčia. Prienų bažnyčia yra vienas seniausių ir gražiausių sakralinių pastatų Vilkaviškio vyskupijoje ir yra viena seniausių medinių bažnyčių visoje Lietuvoje.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975" y="1641415"/>
            <a:ext cx="3139586" cy="4395420"/>
          </a:xfrm>
        </p:spPr>
      </p:pic>
    </p:spTree>
    <p:extLst>
      <p:ext uri="{BB962C8B-B14F-4D97-AF65-F5344CB8AC3E}">
        <p14:creationId xmlns:p14="http://schemas.microsoft.com/office/powerpoint/2010/main" val="40842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Pociūnų</a:t>
            </a:r>
            <a:r>
              <a:rPr lang="en-US" dirty="0" smtClean="0"/>
              <a:t> </a:t>
            </a:r>
            <a:r>
              <a:rPr lang="en-US" dirty="0" err="1" smtClean="0"/>
              <a:t>aerodromas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8349" y="1903046"/>
            <a:ext cx="4422205" cy="4110961"/>
          </a:xfrm>
        </p:spPr>
        <p:txBody>
          <a:bodyPr/>
          <a:lstStyle/>
          <a:p>
            <a:r>
              <a:rPr lang="lt-LT" dirty="0"/>
              <a:t>Skraidymo centras įsikūręs Prienų rajone, Pociūnuose, Nemuno kilpų regioninio parko teritorijoje. Didžiausias sklandymo klubas Baltijos šalyse, turintis gilias sklandymo tradicijas, užauginęs ne vieną sklandytoją, žinomą ne tik Lietuvoje. </a:t>
            </a:r>
            <a:endParaRPr lang="en-US" dirty="0" smtClean="0"/>
          </a:p>
          <a:p>
            <a:r>
              <a:rPr lang="en-US" dirty="0" smtClean="0"/>
              <a:t>Aerodrome v</a:t>
            </a:r>
            <a:r>
              <a:rPr lang="lt-LT" dirty="0" smtClean="0"/>
              <a:t>ykdomi </a:t>
            </a:r>
            <a:r>
              <a:rPr lang="lt-LT" dirty="0"/>
              <a:t>komerciniai šuoliai parašiutu, apžvalginiai skrydžiai lėktuvu.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618" y="1113865"/>
            <a:ext cx="3605020" cy="239897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618" y="3729492"/>
            <a:ext cx="3605020" cy="253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Birštono</a:t>
            </a:r>
            <a:r>
              <a:rPr lang="en-US" dirty="0"/>
              <a:t> </a:t>
            </a:r>
            <a:r>
              <a:rPr lang="en-US" dirty="0" err="1"/>
              <a:t>apžvalgos</a:t>
            </a:r>
            <a:r>
              <a:rPr lang="en-US" dirty="0"/>
              <a:t> </a:t>
            </a:r>
            <a:r>
              <a:rPr lang="en-US" dirty="0" err="1"/>
              <a:t>bokštas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541" y="1805354"/>
            <a:ext cx="4691835" cy="5052646"/>
          </a:xfrm>
        </p:spPr>
        <p:txBody>
          <a:bodyPr>
            <a:normAutofit fontScale="92500" lnSpcReduction="20000"/>
          </a:bodyPr>
          <a:lstStyle/>
          <a:p>
            <a:r>
              <a:rPr lang="lt-LT" dirty="0"/>
              <a:t>Bokšto apžvalgos aikštelė – 45 m aukštyje, viso bokšto aukštis – 55 m. Kylant į bokštą, įrengtos šešios atokvėpio vietos, kadangi įveikti tokį aukštį be poilsio sunkoka. Priešais bokštą įrengta atokvėpio aikštelė ir stendas, kuriame galima susipažinti su Nemuno kilpų regioninio parko kraštovaizdžiu.</a:t>
            </a:r>
            <a:r>
              <a:rPr lang="lt-LT" dirty="0"/>
              <a:t/>
            </a:r>
            <a:br>
              <a:rPr lang="lt-LT" dirty="0"/>
            </a:br>
            <a:endParaRPr lang="en-US" dirty="0" smtClean="0"/>
          </a:p>
          <a:p>
            <a:r>
              <a:rPr lang="lt-LT" dirty="0" smtClean="0"/>
              <a:t>Įveikus </a:t>
            </a:r>
            <a:r>
              <a:rPr lang="lt-LT" dirty="0"/>
              <a:t>300 bokšto laiptelių, lankytojams atsiveria ypatingas gamtos reiškinys – didžiausios Lietuvos upės – Nemuno – kilpos.  Nemunas matosi iš abiejų pusių, tarsi būtume tarp dviejų Nemunų. Iki šiol Nemuno kilpų kraštovaizdis buvo matomas tik pakilus karšto oro balionu, parasparniu arba nuotraukose, o dabar juo galima pasigrožėti ir iš bokšto. Šalia miškas, matosi Birštono panorama, Nemuno </a:t>
            </a:r>
            <a:r>
              <a:rPr lang="lt-LT" dirty="0" smtClean="0"/>
              <a:t>slėnis</a:t>
            </a:r>
            <a:r>
              <a:rPr lang="en-US" dirty="0" smtClean="0"/>
              <a:t>.</a:t>
            </a: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040" y="3722220"/>
            <a:ext cx="3693869" cy="245810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041" y="1454362"/>
            <a:ext cx="3693869" cy="206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8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57" y="2404531"/>
            <a:ext cx="7766936" cy="1646302"/>
          </a:xfrm>
        </p:spPr>
        <p:txBody>
          <a:bodyPr/>
          <a:lstStyle/>
          <a:p>
            <a:pPr algn="ctr"/>
            <a:r>
              <a:rPr lang="en-US" sz="7200" dirty="0" smtClean="0"/>
              <a:t>AČIŪ UŽ DĖMESĮ!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   </a:t>
            </a:r>
            <a:endParaRPr lang="en-US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217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Prienų  krašto lankytinų objektų sąrašas </vt:lpstr>
      <vt:lpstr>Prienų  krašto lankytini objektai:</vt:lpstr>
      <vt:lpstr>Prienų Kristaus apsireiškimo bažnyčia</vt:lpstr>
      <vt:lpstr>Pociūnų aerodromas</vt:lpstr>
      <vt:lpstr>Birštono apžvalgos bokštas</vt:lpstr>
      <vt:lpstr>AČIŪ UŽ DĖMESĮ!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Prienų  krašto lankytinų objektų sąrašas</dc:title>
  <dc:creator>Lauryna</dc:creator>
  <cp:lastModifiedBy>Lauryna</cp:lastModifiedBy>
  <cp:revision>4</cp:revision>
  <dcterms:created xsi:type="dcterms:W3CDTF">2020-06-09T07:10:00Z</dcterms:created>
  <dcterms:modified xsi:type="dcterms:W3CDTF">2020-06-09T07:39:22Z</dcterms:modified>
</cp:coreProperties>
</file>